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EB0556-54B4-40C4-B5A3-66536E2E7FB7}" v="26" dt="2024-03-29T11:29:39.794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4" d="100"/>
          <a:sy n="54" d="100"/>
        </p:scale>
        <p:origin x="132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mushiime, Robert" userId="fe73ac85-f7ae-4485-8c08-58187df210f5" providerId="ADAL" clId="{7FEB0556-54B4-40C4-B5A3-66536E2E7FB7}"/>
    <pc:docChg chg="undo custSel modSld">
      <pc:chgData name="Tumushiime, Robert" userId="fe73ac85-f7ae-4485-8c08-58187df210f5" providerId="ADAL" clId="{7FEB0556-54B4-40C4-B5A3-66536E2E7FB7}" dt="2024-03-29T11:32:11.613" v="839" actId="207"/>
      <pc:docMkLst>
        <pc:docMk/>
      </pc:docMkLst>
      <pc:sldChg chg="modSp mod">
        <pc:chgData name="Tumushiime, Robert" userId="fe73ac85-f7ae-4485-8c08-58187df210f5" providerId="ADAL" clId="{7FEB0556-54B4-40C4-B5A3-66536E2E7FB7}" dt="2024-03-29T10:15:21.335" v="17" actId="20577"/>
        <pc:sldMkLst>
          <pc:docMk/>
          <pc:sldMk cId="1553432724" sldId="262"/>
        </pc:sldMkLst>
        <pc:spChg chg="mod">
          <ac:chgData name="Tumushiime, Robert" userId="fe73ac85-f7ae-4485-8c08-58187df210f5" providerId="ADAL" clId="{7FEB0556-54B4-40C4-B5A3-66536E2E7FB7}" dt="2024-03-29T10:15:21.335" v="17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modSp mod">
        <pc:chgData name="Tumushiime, Robert" userId="fe73ac85-f7ae-4485-8c08-58187df210f5" providerId="ADAL" clId="{7FEB0556-54B4-40C4-B5A3-66536E2E7FB7}" dt="2024-03-29T10:42:59.934" v="358" actId="207"/>
        <pc:sldMkLst>
          <pc:docMk/>
          <pc:sldMk cId="2987552906" sldId="264"/>
        </pc:sldMkLst>
        <pc:spChg chg="mod">
          <ac:chgData name="Tumushiime, Robert" userId="fe73ac85-f7ae-4485-8c08-58187df210f5" providerId="ADAL" clId="{7FEB0556-54B4-40C4-B5A3-66536E2E7FB7}" dt="2024-03-29T10:42:59.934" v="358" actId="207"/>
          <ac:spMkLst>
            <pc:docMk/>
            <pc:sldMk cId="2987552906" sldId="264"/>
            <ac:spMk id="5" creationId="{1B07C49E-AFFC-EC46-8930-E4D428F5F943}"/>
          </ac:spMkLst>
        </pc:spChg>
      </pc:sldChg>
      <pc:sldChg chg="modSp mod">
        <pc:chgData name="Tumushiime, Robert" userId="fe73ac85-f7ae-4485-8c08-58187df210f5" providerId="ADAL" clId="{7FEB0556-54B4-40C4-B5A3-66536E2E7FB7}" dt="2024-03-29T10:50:37.492" v="647" actId="20577"/>
        <pc:sldMkLst>
          <pc:docMk/>
          <pc:sldMk cId="1578726356" sldId="265"/>
        </pc:sldMkLst>
        <pc:spChg chg="mod">
          <ac:chgData name="Tumushiime, Robert" userId="fe73ac85-f7ae-4485-8c08-58187df210f5" providerId="ADAL" clId="{7FEB0556-54B4-40C4-B5A3-66536E2E7FB7}" dt="2024-03-29T10:50:37.492" v="647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Tumushiime, Robert" userId="fe73ac85-f7ae-4485-8c08-58187df210f5" providerId="ADAL" clId="{7FEB0556-54B4-40C4-B5A3-66536E2E7FB7}" dt="2024-03-29T10:47:21.525" v="367" actId="207"/>
        <pc:sldMkLst>
          <pc:docMk/>
          <pc:sldMk cId="779971636" sldId="266"/>
        </pc:sldMkLst>
        <pc:spChg chg="mod">
          <ac:chgData name="Tumushiime, Robert" userId="fe73ac85-f7ae-4485-8c08-58187df210f5" providerId="ADAL" clId="{7FEB0556-54B4-40C4-B5A3-66536E2E7FB7}" dt="2024-03-29T10:47:21.525" v="367" actId="207"/>
          <ac:spMkLst>
            <pc:docMk/>
            <pc:sldMk cId="779971636" sldId="266"/>
            <ac:spMk id="5" creationId="{1B07C49E-AFFC-EC46-8930-E4D428F5F943}"/>
          </ac:spMkLst>
        </pc:spChg>
        <pc:spChg chg="mod">
          <ac:chgData name="Tumushiime, Robert" userId="fe73ac85-f7ae-4485-8c08-58187df210f5" providerId="ADAL" clId="{7FEB0556-54B4-40C4-B5A3-66536E2E7FB7}" dt="2024-03-29T10:43:23.659" v="363" actId="20577"/>
          <ac:spMkLst>
            <pc:docMk/>
            <pc:sldMk cId="779971636" sldId="266"/>
            <ac:spMk id="6" creationId="{00000000-0000-0000-0000-000000000000}"/>
          </ac:spMkLst>
        </pc:spChg>
        <pc:spChg chg="mod">
          <ac:chgData name="Tumushiime, Robert" userId="fe73ac85-f7ae-4485-8c08-58187df210f5" providerId="ADAL" clId="{7FEB0556-54B4-40C4-B5A3-66536E2E7FB7}" dt="2024-03-29T10:43:14.359" v="359" actId="313"/>
          <ac:spMkLst>
            <pc:docMk/>
            <pc:sldMk cId="779971636" sldId="266"/>
            <ac:spMk id="11" creationId="{00000000-0000-0000-0000-000000000000}"/>
          </ac:spMkLst>
        </pc:spChg>
      </pc:sldChg>
      <pc:sldChg chg="addSp delSp modSp mod">
        <pc:chgData name="Tumushiime, Robert" userId="fe73ac85-f7ae-4485-8c08-58187df210f5" providerId="ADAL" clId="{7FEB0556-54B4-40C4-B5A3-66536E2E7FB7}" dt="2024-03-29T11:10:19.400" v="788" actId="1076"/>
        <pc:sldMkLst>
          <pc:docMk/>
          <pc:sldMk cId="2727850971" sldId="270"/>
        </pc:sldMkLst>
        <pc:picChg chg="del">
          <ac:chgData name="Tumushiime, Robert" userId="fe73ac85-f7ae-4485-8c08-58187df210f5" providerId="ADAL" clId="{7FEB0556-54B4-40C4-B5A3-66536E2E7FB7}" dt="2024-03-29T11:10:00.501" v="786" actId="478"/>
          <ac:picMkLst>
            <pc:docMk/>
            <pc:sldMk cId="2727850971" sldId="270"/>
            <ac:picMk id="2" creationId="{00000000-0000-0000-0000-000000000000}"/>
          </ac:picMkLst>
        </pc:picChg>
        <pc:picChg chg="add mod">
          <ac:chgData name="Tumushiime, Robert" userId="fe73ac85-f7ae-4485-8c08-58187df210f5" providerId="ADAL" clId="{7FEB0556-54B4-40C4-B5A3-66536E2E7FB7}" dt="2024-03-29T11:10:19.400" v="788" actId="1076"/>
          <ac:picMkLst>
            <pc:docMk/>
            <pc:sldMk cId="2727850971" sldId="270"/>
            <ac:picMk id="7" creationId="{6074122B-F374-C876-66E1-10FCFA0CCDD4}"/>
          </ac:picMkLst>
        </pc:picChg>
      </pc:sldChg>
      <pc:sldChg chg="modSp mod">
        <pc:chgData name="Tumushiime, Robert" userId="fe73ac85-f7ae-4485-8c08-58187df210f5" providerId="ADAL" clId="{7FEB0556-54B4-40C4-B5A3-66536E2E7FB7}" dt="2024-03-29T11:27:59.129" v="820" actId="20577"/>
        <pc:sldMkLst>
          <pc:docMk/>
          <pc:sldMk cId="1630123617" sldId="274"/>
        </pc:sldMkLst>
        <pc:spChg chg="mod">
          <ac:chgData name="Tumushiime, Robert" userId="fe73ac85-f7ae-4485-8c08-58187df210f5" providerId="ADAL" clId="{7FEB0556-54B4-40C4-B5A3-66536E2E7FB7}" dt="2024-03-29T11:27:59.129" v="820" actId="20577"/>
          <ac:spMkLst>
            <pc:docMk/>
            <pc:sldMk cId="1630123617" sldId="274"/>
            <ac:spMk id="5" creationId="{28684E62-A9F8-4E7A-AB01-78893062A1B4}"/>
          </ac:spMkLst>
        </pc:spChg>
      </pc:sldChg>
      <pc:sldChg chg="modSp mod">
        <pc:chgData name="Tumushiime, Robert" userId="fe73ac85-f7ae-4485-8c08-58187df210f5" providerId="ADAL" clId="{7FEB0556-54B4-40C4-B5A3-66536E2E7FB7}" dt="2024-03-29T11:32:11.613" v="839" actId="207"/>
        <pc:sldMkLst>
          <pc:docMk/>
          <pc:sldMk cId="3410008520" sldId="275"/>
        </pc:sldMkLst>
        <pc:spChg chg="mod">
          <ac:chgData name="Tumushiime, Robert" userId="fe73ac85-f7ae-4485-8c08-58187df210f5" providerId="ADAL" clId="{7FEB0556-54B4-40C4-B5A3-66536E2E7FB7}" dt="2024-03-29T11:32:11.613" v="839" actId="207"/>
          <ac:spMkLst>
            <pc:docMk/>
            <pc:sldMk cId="3410008520" sldId="275"/>
            <ac:spMk id="2" creationId="{00000000-0000-0000-0000-000000000000}"/>
          </ac:spMkLst>
        </pc:spChg>
      </pc:sldChg>
      <pc:sldChg chg="modSp mod">
        <pc:chgData name="Tumushiime, Robert" userId="fe73ac85-f7ae-4485-8c08-58187df210f5" providerId="ADAL" clId="{7FEB0556-54B4-40C4-B5A3-66536E2E7FB7}" dt="2024-03-29T10:51:07.153" v="657" actId="20577"/>
        <pc:sldMkLst>
          <pc:docMk/>
          <pc:sldMk cId="148114319" sldId="276"/>
        </pc:sldMkLst>
        <pc:spChg chg="mod">
          <ac:chgData name="Tumushiime, Robert" userId="fe73ac85-f7ae-4485-8c08-58187df210f5" providerId="ADAL" clId="{7FEB0556-54B4-40C4-B5A3-66536E2E7FB7}" dt="2024-03-29T10:51:07.153" v="657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modSp mod">
        <pc:chgData name="Tumushiime, Robert" userId="fe73ac85-f7ae-4485-8c08-58187df210f5" providerId="ADAL" clId="{7FEB0556-54B4-40C4-B5A3-66536E2E7FB7}" dt="2024-03-29T10:56:52.014" v="782" actId="20577"/>
        <pc:sldMkLst>
          <pc:docMk/>
          <pc:sldMk cId="1813711241" sldId="293"/>
        </pc:sldMkLst>
        <pc:spChg chg="mod">
          <ac:chgData name="Tumushiime, Robert" userId="fe73ac85-f7ae-4485-8c08-58187df210f5" providerId="ADAL" clId="{7FEB0556-54B4-40C4-B5A3-66536E2E7FB7}" dt="2024-03-29T10:56:52.014" v="782" actId="20577"/>
          <ac:spMkLst>
            <pc:docMk/>
            <pc:sldMk cId="1813711241" sldId="293"/>
            <ac:spMk id="5" creationId="{1B07C49E-AFFC-EC46-8930-E4D428F5F943}"/>
          </ac:spMkLst>
        </pc:spChg>
      </pc:sldChg>
      <pc:sldChg chg="modSp mod">
        <pc:chgData name="Tumushiime, Robert" userId="fe73ac85-f7ae-4485-8c08-58187df210f5" providerId="ADAL" clId="{7FEB0556-54B4-40C4-B5A3-66536E2E7FB7}" dt="2024-03-29T10:38:07.511" v="151" actId="207"/>
        <pc:sldMkLst>
          <pc:docMk/>
          <pc:sldMk cId="280316088" sldId="299"/>
        </pc:sldMkLst>
        <pc:spChg chg="mod">
          <ac:chgData name="Tumushiime, Robert" userId="fe73ac85-f7ae-4485-8c08-58187df210f5" providerId="ADAL" clId="{7FEB0556-54B4-40C4-B5A3-66536E2E7FB7}" dt="2024-03-29T10:38:07.511" v="151" actId="207"/>
          <ac:spMkLst>
            <pc:docMk/>
            <pc:sldMk cId="280316088" sldId="299"/>
            <ac:spMk id="3" creationId="{AB0AB2AC-B7E6-6849-9AE9-697369407F8F}"/>
          </ac:spMkLst>
        </pc:spChg>
      </pc:sldChg>
      <pc:sldChg chg="modSp mod">
        <pc:chgData name="Tumushiime, Robert" userId="fe73ac85-f7ae-4485-8c08-58187df210f5" providerId="ADAL" clId="{7FEB0556-54B4-40C4-B5A3-66536E2E7FB7}" dt="2024-03-29T10:39:10.557" v="260" actId="207"/>
        <pc:sldMkLst>
          <pc:docMk/>
          <pc:sldMk cId="1385553969" sldId="302"/>
        </pc:sldMkLst>
        <pc:spChg chg="mod">
          <ac:chgData name="Tumushiime, Robert" userId="fe73ac85-f7ae-4485-8c08-58187df210f5" providerId="ADAL" clId="{7FEB0556-54B4-40C4-B5A3-66536E2E7FB7}" dt="2024-03-29T10:39:10.557" v="260" actId="207"/>
          <ac:spMkLst>
            <pc:docMk/>
            <pc:sldMk cId="1385553969" sldId="302"/>
            <ac:spMk id="3" creationId="{AB0AB2AC-B7E6-6849-9AE9-697369407F8F}"/>
          </ac:spMkLst>
        </pc:spChg>
      </pc:sldChg>
      <pc:sldChg chg="modSp mod">
        <pc:chgData name="Tumushiime, Robert" userId="fe73ac85-f7ae-4485-8c08-58187df210f5" providerId="ADAL" clId="{7FEB0556-54B4-40C4-B5A3-66536E2E7FB7}" dt="2024-03-29T10:58:43.535" v="784" actId="14100"/>
        <pc:sldMkLst>
          <pc:docMk/>
          <pc:sldMk cId="3869789237" sldId="304"/>
        </pc:sldMkLst>
        <pc:spChg chg="mod">
          <ac:chgData name="Tumushiime, Robert" userId="fe73ac85-f7ae-4485-8c08-58187df210f5" providerId="ADAL" clId="{7FEB0556-54B4-40C4-B5A3-66536E2E7FB7}" dt="2024-03-29T10:58:36.593" v="783" actId="313"/>
          <ac:spMkLst>
            <pc:docMk/>
            <pc:sldMk cId="3869789237" sldId="304"/>
            <ac:spMk id="3" creationId="{373827F3-F386-AA4E-80ED-D86DEF8C158D}"/>
          </ac:spMkLst>
        </pc:spChg>
        <pc:picChg chg="mod">
          <ac:chgData name="Tumushiime, Robert" userId="fe73ac85-f7ae-4485-8c08-58187df210f5" providerId="ADAL" clId="{7FEB0556-54B4-40C4-B5A3-66536E2E7FB7}" dt="2024-03-29T10:58:43.535" v="784" actId="14100"/>
          <ac:picMkLst>
            <pc:docMk/>
            <pc:sldMk cId="3869789237" sldId="304"/>
            <ac:picMk id="2" creationId="{00000000-0000-0000-0000-000000000000}"/>
          </ac:picMkLst>
        </pc:picChg>
      </pc:sldChg>
      <pc:sldChg chg="modSp mod">
        <pc:chgData name="Tumushiime, Robert" userId="fe73ac85-f7ae-4485-8c08-58187df210f5" providerId="ADAL" clId="{7FEB0556-54B4-40C4-B5A3-66536E2E7FB7}" dt="2024-03-29T10:59:30.372" v="785" actId="313"/>
        <pc:sldMkLst>
          <pc:docMk/>
          <pc:sldMk cId="706594483" sldId="308"/>
        </pc:sldMkLst>
        <pc:spChg chg="mod">
          <ac:chgData name="Tumushiime, Robert" userId="fe73ac85-f7ae-4485-8c08-58187df210f5" providerId="ADAL" clId="{7FEB0556-54B4-40C4-B5A3-66536E2E7FB7}" dt="2024-03-29T10:59:30.372" v="785" actId="313"/>
          <ac:spMkLst>
            <pc:docMk/>
            <pc:sldMk cId="706594483" sldId="308"/>
            <ac:spMk id="3" creationId="{373827F3-F386-AA4E-80ED-D86DEF8C158D}"/>
          </ac:spMkLst>
        </pc:spChg>
      </pc:sldChg>
      <pc:sldChg chg="addSp delSp modSp mod">
        <pc:chgData name="Tumushiime, Robert" userId="fe73ac85-f7ae-4485-8c08-58187df210f5" providerId="ADAL" clId="{7FEB0556-54B4-40C4-B5A3-66536E2E7FB7}" dt="2024-03-29T11:11:56.906" v="791" actId="1076"/>
        <pc:sldMkLst>
          <pc:docMk/>
          <pc:sldMk cId="1794738657" sldId="309"/>
        </pc:sldMkLst>
        <pc:picChg chg="del">
          <ac:chgData name="Tumushiime, Robert" userId="fe73ac85-f7ae-4485-8c08-58187df210f5" providerId="ADAL" clId="{7FEB0556-54B4-40C4-B5A3-66536E2E7FB7}" dt="2024-03-29T11:11:26.929" v="789" actId="478"/>
          <ac:picMkLst>
            <pc:docMk/>
            <pc:sldMk cId="1794738657" sldId="309"/>
            <ac:picMk id="2" creationId="{00000000-0000-0000-0000-000000000000}"/>
          </ac:picMkLst>
        </pc:picChg>
        <pc:picChg chg="add mod">
          <ac:chgData name="Tumushiime, Robert" userId="fe73ac85-f7ae-4485-8c08-58187df210f5" providerId="ADAL" clId="{7FEB0556-54B4-40C4-B5A3-66536E2E7FB7}" dt="2024-03-29T11:11:56.906" v="791" actId="1076"/>
          <ac:picMkLst>
            <pc:docMk/>
            <pc:sldMk cId="1794738657" sldId="309"/>
            <ac:picMk id="6" creationId="{0A2F990E-3888-3FDB-2A96-BCFBE5A51808}"/>
          </ac:picMkLst>
        </pc:picChg>
      </pc:sldChg>
      <pc:sldChg chg="addSp delSp modSp mod">
        <pc:chgData name="Tumushiime, Robert" userId="fe73ac85-f7ae-4485-8c08-58187df210f5" providerId="ADAL" clId="{7FEB0556-54B4-40C4-B5A3-66536E2E7FB7}" dt="2024-03-29T11:13:01.444" v="795" actId="1076"/>
        <pc:sldMkLst>
          <pc:docMk/>
          <pc:sldMk cId="4010014743" sldId="310"/>
        </pc:sldMkLst>
        <pc:picChg chg="add mod">
          <ac:chgData name="Tumushiime, Robert" userId="fe73ac85-f7ae-4485-8c08-58187df210f5" providerId="ADAL" clId="{7FEB0556-54B4-40C4-B5A3-66536E2E7FB7}" dt="2024-03-29T11:13:01.444" v="795" actId="1076"/>
          <ac:picMkLst>
            <pc:docMk/>
            <pc:sldMk cId="4010014743" sldId="310"/>
            <ac:picMk id="5" creationId="{D2960076-F67E-059D-BC72-D13E42F9F247}"/>
          </ac:picMkLst>
        </pc:picChg>
        <pc:picChg chg="del">
          <ac:chgData name="Tumushiime, Robert" userId="fe73ac85-f7ae-4485-8c08-58187df210f5" providerId="ADAL" clId="{7FEB0556-54B4-40C4-B5A3-66536E2E7FB7}" dt="2024-03-29T11:12:45.807" v="792" actId="478"/>
          <ac:picMkLst>
            <pc:docMk/>
            <pc:sldMk cId="4010014743" sldId="310"/>
            <ac:picMk id="6" creationId="{00000000-0000-0000-0000-000000000000}"/>
          </ac:picMkLst>
        </pc:picChg>
      </pc:sldChg>
      <pc:sldChg chg="addSp delSp modSp mod">
        <pc:chgData name="Tumushiime, Robert" userId="fe73ac85-f7ae-4485-8c08-58187df210f5" providerId="ADAL" clId="{7FEB0556-54B4-40C4-B5A3-66536E2E7FB7}" dt="2024-03-29T11:30:56.138" v="838" actId="1076"/>
        <pc:sldMkLst>
          <pc:docMk/>
          <pc:sldMk cId="2735560525" sldId="311"/>
        </pc:sldMkLst>
        <pc:picChg chg="del">
          <ac:chgData name="Tumushiime, Robert" userId="fe73ac85-f7ae-4485-8c08-58187df210f5" providerId="ADAL" clId="{7FEB0556-54B4-40C4-B5A3-66536E2E7FB7}" dt="2024-03-29T11:16:42.548" v="796" actId="478"/>
          <ac:picMkLst>
            <pc:docMk/>
            <pc:sldMk cId="2735560525" sldId="311"/>
            <ac:picMk id="2" creationId="{00000000-0000-0000-0000-000000000000}"/>
          </ac:picMkLst>
        </pc:picChg>
        <pc:picChg chg="add mod">
          <ac:chgData name="Tumushiime, Robert" userId="fe73ac85-f7ae-4485-8c08-58187df210f5" providerId="ADAL" clId="{7FEB0556-54B4-40C4-B5A3-66536E2E7FB7}" dt="2024-03-29T11:30:56.138" v="838" actId="1076"/>
          <ac:picMkLst>
            <pc:docMk/>
            <pc:sldMk cId="2735560525" sldId="311"/>
            <ac:picMk id="6" creationId="{A8529058-AB9B-3C35-83A2-858F5D407B6C}"/>
          </ac:picMkLst>
        </pc:picChg>
      </pc:sldChg>
      <pc:sldChg chg="addSp delSp modSp mod">
        <pc:chgData name="Tumushiime, Robert" userId="fe73ac85-f7ae-4485-8c08-58187df210f5" providerId="ADAL" clId="{7FEB0556-54B4-40C4-B5A3-66536E2E7FB7}" dt="2024-03-29T11:18:51.974" v="801" actId="14100"/>
        <pc:sldMkLst>
          <pc:docMk/>
          <pc:sldMk cId="1434679925" sldId="312"/>
        </pc:sldMkLst>
        <pc:picChg chg="del">
          <ac:chgData name="Tumushiime, Robert" userId="fe73ac85-f7ae-4485-8c08-58187df210f5" providerId="ADAL" clId="{7FEB0556-54B4-40C4-B5A3-66536E2E7FB7}" dt="2024-03-29T11:18:38.155" v="799" actId="478"/>
          <ac:picMkLst>
            <pc:docMk/>
            <pc:sldMk cId="1434679925" sldId="312"/>
            <ac:picMk id="2" creationId="{00000000-0000-0000-0000-000000000000}"/>
          </ac:picMkLst>
        </pc:picChg>
        <pc:picChg chg="add mod">
          <ac:chgData name="Tumushiime, Robert" userId="fe73ac85-f7ae-4485-8c08-58187df210f5" providerId="ADAL" clId="{7FEB0556-54B4-40C4-B5A3-66536E2E7FB7}" dt="2024-03-29T11:18:51.974" v="801" actId="14100"/>
          <ac:picMkLst>
            <pc:docMk/>
            <pc:sldMk cId="1434679925" sldId="312"/>
            <ac:picMk id="6" creationId="{9FEF8D9A-E19D-0273-C6A8-204BF87E5A92}"/>
          </ac:picMkLst>
        </pc:picChg>
      </pc:sldChg>
      <pc:sldChg chg="addSp delSp modSp mod">
        <pc:chgData name="Tumushiime, Robert" userId="fe73ac85-f7ae-4485-8c08-58187df210f5" providerId="ADAL" clId="{7FEB0556-54B4-40C4-B5A3-66536E2E7FB7}" dt="2024-03-29T11:20:53.698" v="805" actId="931"/>
        <pc:sldMkLst>
          <pc:docMk/>
          <pc:sldMk cId="1756972646" sldId="313"/>
        </pc:sldMkLst>
        <pc:picChg chg="del">
          <ac:chgData name="Tumushiime, Robert" userId="fe73ac85-f7ae-4485-8c08-58187df210f5" providerId="ADAL" clId="{7FEB0556-54B4-40C4-B5A3-66536E2E7FB7}" dt="2024-03-29T11:20:45.735" v="804" actId="478"/>
          <ac:picMkLst>
            <pc:docMk/>
            <pc:sldMk cId="1756972646" sldId="313"/>
            <ac:picMk id="2" creationId="{00000000-0000-0000-0000-000000000000}"/>
          </ac:picMkLst>
        </pc:picChg>
        <pc:picChg chg="add mod">
          <ac:chgData name="Tumushiime, Robert" userId="fe73ac85-f7ae-4485-8c08-58187df210f5" providerId="ADAL" clId="{7FEB0556-54B4-40C4-B5A3-66536E2E7FB7}" dt="2024-03-29T11:20:53.698" v="805" actId="931"/>
          <ac:picMkLst>
            <pc:docMk/>
            <pc:sldMk cId="1756972646" sldId="313"/>
            <ac:picMk id="6" creationId="{A65C35B7-9EB8-80BD-B839-56C59ACEE6AB}"/>
          </ac:picMkLst>
        </pc:picChg>
      </pc:sldChg>
      <pc:sldChg chg="addSp delSp modSp mod">
        <pc:chgData name="Tumushiime, Robert" userId="fe73ac85-f7ae-4485-8c08-58187df210f5" providerId="ADAL" clId="{7FEB0556-54B4-40C4-B5A3-66536E2E7FB7}" dt="2024-03-29T11:19:52.026" v="803" actId="931"/>
        <pc:sldMkLst>
          <pc:docMk/>
          <pc:sldMk cId="639399535" sldId="314"/>
        </pc:sldMkLst>
        <pc:picChg chg="del">
          <ac:chgData name="Tumushiime, Robert" userId="fe73ac85-f7ae-4485-8c08-58187df210f5" providerId="ADAL" clId="{7FEB0556-54B4-40C4-B5A3-66536E2E7FB7}" dt="2024-03-29T11:19:44.791" v="802" actId="478"/>
          <ac:picMkLst>
            <pc:docMk/>
            <pc:sldMk cId="639399535" sldId="314"/>
            <ac:picMk id="2" creationId="{00000000-0000-0000-0000-000000000000}"/>
          </ac:picMkLst>
        </pc:picChg>
        <pc:picChg chg="add mod">
          <ac:chgData name="Tumushiime, Robert" userId="fe73ac85-f7ae-4485-8c08-58187df210f5" providerId="ADAL" clId="{7FEB0556-54B4-40C4-B5A3-66536E2E7FB7}" dt="2024-03-29T11:19:52.026" v="803" actId="931"/>
          <ac:picMkLst>
            <pc:docMk/>
            <pc:sldMk cId="639399535" sldId="314"/>
            <ac:picMk id="5" creationId="{00F98500-6C77-0BE6-8096-1A088D355666}"/>
          </ac:picMkLst>
        </pc:picChg>
      </pc:sldChg>
      <pc:sldChg chg="addSp delSp modSp mod">
        <pc:chgData name="Tumushiime, Robert" userId="fe73ac85-f7ae-4485-8c08-58187df210f5" providerId="ADAL" clId="{7FEB0556-54B4-40C4-B5A3-66536E2E7FB7}" dt="2024-03-29T11:21:42.677" v="807" actId="931"/>
        <pc:sldMkLst>
          <pc:docMk/>
          <pc:sldMk cId="3566646398" sldId="315"/>
        </pc:sldMkLst>
        <pc:picChg chg="del">
          <ac:chgData name="Tumushiime, Robert" userId="fe73ac85-f7ae-4485-8c08-58187df210f5" providerId="ADAL" clId="{7FEB0556-54B4-40C4-B5A3-66536E2E7FB7}" dt="2024-03-29T11:21:34.917" v="806" actId="478"/>
          <ac:picMkLst>
            <pc:docMk/>
            <pc:sldMk cId="3566646398" sldId="315"/>
            <ac:picMk id="2" creationId="{00000000-0000-0000-0000-000000000000}"/>
          </ac:picMkLst>
        </pc:picChg>
        <pc:picChg chg="add mod">
          <ac:chgData name="Tumushiime, Robert" userId="fe73ac85-f7ae-4485-8c08-58187df210f5" providerId="ADAL" clId="{7FEB0556-54B4-40C4-B5A3-66536E2E7FB7}" dt="2024-03-29T11:21:42.677" v="807" actId="931"/>
          <ac:picMkLst>
            <pc:docMk/>
            <pc:sldMk cId="3566646398" sldId="315"/>
            <ac:picMk id="6" creationId="{29603E57-B64C-AD46-A4CF-4F0D5EB34732}"/>
          </ac:picMkLst>
        </pc:picChg>
      </pc:sldChg>
      <pc:sldChg chg="addSp modSp mod">
        <pc:chgData name="Tumushiime, Robert" userId="fe73ac85-f7ae-4485-8c08-58187df210f5" providerId="ADAL" clId="{7FEB0556-54B4-40C4-B5A3-66536E2E7FB7}" dt="2024-03-29T11:25:41.062" v="812" actId="1076"/>
        <pc:sldMkLst>
          <pc:docMk/>
          <pc:sldMk cId="1398439132" sldId="316"/>
        </pc:sldMkLst>
        <pc:spChg chg="mod">
          <ac:chgData name="Tumushiime, Robert" userId="fe73ac85-f7ae-4485-8c08-58187df210f5" providerId="ADAL" clId="{7FEB0556-54B4-40C4-B5A3-66536E2E7FB7}" dt="2024-03-29T11:25:31.395" v="810" actId="20577"/>
          <ac:spMkLst>
            <pc:docMk/>
            <pc:sldMk cId="1398439132" sldId="316"/>
            <ac:spMk id="5" creationId="{1B07C49E-AFFC-EC46-8930-E4D428F5F943}"/>
          </ac:spMkLst>
        </pc:spChg>
        <pc:picChg chg="add mod">
          <ac:chgData name="Tumushiime, Robert" userId="fe73ac85-f7ae-4485-8c08-58187df210f5" providerId="ADAL" clId="{7FEB0556-54B4-40C4-B5A3-66536E2E7FB7}" dt="2024-03-29T11:25:41.062" v="812" actId="1076"/>
          <ac:picMkLst>
            <pc:docMk/>
            <pc:sldMk cId="1398439132" sldId="316"/>
            <ac:picMk id="6" creationId="{134ED3B8-D7E3-23F2-6EE4-42077A1B7BD0}"/>
          </ac:picMkLst>
        </pc:picChg>
      </pc:sldChg>
      <pc:sldChg chg="addSp modSp mod">
        <pc:chgData name="Tumushiime, Robert" userId="fe73ac85-f7ae-4485-8c08-58187df210f5" providerId="ADAL" clId="{7FEB0556-54B4-40C4-B5A3-66536E2E7FB7}" dt="2024-03-29T11:26:46.459" v="818" actId="1076"/>
        <pc:sldMkLst>
          <pc:docMk/>
          <pc:sldMk cId="3975168428" sldId="317"/>
        </pc:sldMkLst>
        <pc:spChg chg="mod">
          <ac:chgData name="Tumushiime, Robert" userId="fe73ac85-f7ae-4485-8c08-58187df210f5" providerId="ADAL" clId="{7FEB0556-54B4-40C4-B5A3-66536E2E7FB7}" dt="2024-03-29T11:26:33.752" v="815" actId="5793"/>
          <ac:spMkLst>
            <pc:docMk/>
            <pc:sldMk cId="3975168428" sldId="317"/>
            <ac:spMk id="5" creationId="{1B07C49E-AFFC-EC46-8930-E4D428F5F943}"/>
          </ac:spMkLst>
        </pc:spChg>
        <pc:picChg chg="add mod">
          <ac:chgData name="Tumushiime, Robert" userId="fe73ac85-f7ae-4485-8c08-58187df210f5" providerId="ADAL" clId="{7FEB0556-54B4-40C4-B5A3-66536E2E7FB7}" dt="2024-03-29T11:26:46.459" v="818" actId="1076"/>
          <ac:picMkLst>
            <pc:docMk/>
            <pc:sldMk cId="3975168428" sldId="317"/>
            <ac:picMk id="6" creationId="{9FEC8DB4-FE7D-57E7-0554-A04660A28CDF}"/>
          </ac:picMkLst>
        </pc:picChg>
      </pc:sldChg>
      <pc:sldChg chg="modSp mod">
        <pc:chgData name="Tumushiime, Robert" userId="fe73ac85-f7ae-4485-8c08-58187df210f5" providerId="ADAL" clId="{7FEB0556-54B4-40C4-B5A3-66536E2E7FB7}" dt="2024-03-29T11:27:31.054" v="819" actId="313"/>
        <pc:sldMkLst>
          <pc:docMk/>
          <pc:sldMk cId="252359608" sldId="324"/>
        </pc:sldMkLst>
        <pc:spChg chg="mod">
          <ac:chgData name="Tumushiime, Robert" userId="fe73ac85-f7ae-4485-8c08-58187df210f5" providerId="ADAL" clId="{7FEB0556-54B4-40C4-B5A3-66536E2E7FB7}" dt="2024-03-29T11:27:31.054" v="819" actId="313"/>
          <ac:spMkLst>
            <pc:docMk/>
            <pc:sldMk cId="252359608" sldId="324"/>
            <ac:spMk id="4" creationId="{00000000-0000-0000-0000-000000000000}"/>
          </ac:spMkLst>
        </pc:spChg>
      </pc:sldChg>
      <pc:sldChg chg="modSp mod">
        <pc:chgData name="Tumushiime, Robert" userId="fe73ac85-f7ae-4485-8c08-58187df210f5" providerId="ADAL" clId="{7FEB0556-54B4-40C4-B5A3-66536E2E7FB7}" dt="2024-03-29T10:13:51.072" v="6" actId="27636"/>
        <pc:sldMkLst>
          <pc:docMk/>
          <pc:sldMk cId="1980221439" sldId="331"/>
        </pc:sldMkLst>
        <pc:spChg chg="mod">
          <ac:chgData name="Tumushiime, Robert" userId="fe73ac85-f7ae-4485-8c08-58187df210f5" providerId="ADAL" clId="{7FEB0556-54B4-40C4-B5A3-66536E2E7FB7}" dt="2024-03-29T10:13:51.072" v="6" actId="27636"/>
          <ac:spMkLst>
            <pc:docMk/>
            <pc:sldMk cId="1980221439" sldId="331"/>
            <ac:spMk id="10" creationId="{79EF1473-3ADD-43F1-A495-57AAB7FD902F}"/>
          </ac:spMkLst>
        </pc:spChg>
      </pc:sldChg>
      <pc:sldChg chg="modSp mod">
        <pc:chgData name="Tumushiime, Robert" userId="fe73ac85-f7ae-4485-8c08-58187df210f5" providerId="ADAL" clId="{7FEB0556-54B4-40C4-B5A3-66536E2E7FB7}" dt="2024-03-29T10:14:12.697" v="7" actId="20577"/>
        <pc:sldMkLst>
          <pc:docMk/>
          <pc:sldMk cId="2560061391" sldId="332"/>
        </pc:sldMkLst>
        <pc:spChg chg="mod">
          <ac:chgData name="Tumushiime, Robert" userId="fe73ac85-f7ae-4485-8c08-58187df210f5" providerId="ADAL" clId="{7FEB0556-54B4-40C4-B5A3-66536E2E7FB7}" dt="2024-03-29T10:14:12.697" v="7" actId="20577"/>
          <ac:spMkLst>
            <pc:docMk/>
            <pc:sldMk cId="2560061391" sldId="332"/>
            <ac:spMk id="5" creationId="{8E999A1B-8752-489F-A63B-EA2F60186B5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80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73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73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11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bobhunk/New_Rocket_Company_Project_Bob/blob/main/dataset_part_2.csv" TargetMode="External"/><Relationship Id="rId4" Type="http://schemas.openxmlformats.org/officeDocument/2006/relationships/hyperlink" Target="https://github.com/bobhunk/New_Rocket_Company_Project_Bob/blob/main/dataset_part_1.csv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Bob Tumushiime</a:t>
            </a:r>
          </a:p>
          <a:p>
            <a:r>
              <a:rPr lang="en-US" sz="2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29-March-2024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Calculated the number of launches on each site</a:t>
            </a:r>
          </a:p>
          <a:p>
            <a:r>
              <a:rPr lang="en-US" sz="2400" dirty="0"/>
              <a:t>Calculated the number and occurrence of each orbit</a:t>
            </a:r>
          </a:p>
          <a:p>
            <a:r>
              <a:rPr lang="en-US" sz="2400" dirty="0"/>
              <a:t>Calculated the number and occurrence of mission outcome per orbit type</a:t>
            </a:r>
          </a:p>
          <a:p>
            <a:r>
              <a:rPr lang="en-US" sz="2400" dirty="0"/>
              <a:t>Created a landing outcome label from Outcome column</a:t>
            </a:r>
          </a:p>
          <a:p>
            <a:endParaRPr lang="en-US" sz="2400" dirty="0"/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URL: </a:t>
            </a: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https://github.com/bobhunk/New_Rocket_Company_Project_Bob/blob/main/Data%20wrangling.ipynb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38719" y="2534631"/>
            <a:ext cx="4257041" cy="137589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</a:t>
            </a: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URL:https://github.com/bobhunk/New_Rocket_Company_Project_Bob/blob/main/eda-dataviz.ipynb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83" y="1449940"/>
            <a:ext cx="4800742" cy="26683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30240" y="144994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Visualized the relationship between the date and the average success rate across the years.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97600" y="2021840"/>
            <a:ext cx="546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Conclusion:</a:t>
            </a:r>
            <a:r>
              <a:rPr lang="en-US" dirty="0"/>
              <a:t> the success rate since 2013 kept increasing till 2020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685" y="3956245"/>
            <a:ext cx="4794955" cy="29017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3840" y="4480558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Visualized the relation between the Orbit and the payload mass.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0240" y="5083225"/>
            <a:ext cx="5009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Conclusion:</a:t>
            </a:r>
            <a:r>
              <a:rPr lang="en-US" dirty="0"/>
              <a:t> With heavy payloads the successful landing or positive landing rate are more for Polar, LEO and ISS.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562080" y="4803723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84416"/>
            <a:ext cx="9745589" cy="520139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Loaded the SpaceX dataset into a sqllite database.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Applied EDA with SQL to get insight from the data. Wrote queries to find out for instance: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000" dirty="0">
                <a:latin typeface="Abadi"/>
              </a:rPr>
              <a:t>The names of unique launch sites in the space mission.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000" dirty="0">
                <a:latin typeface="Abadi"/>
              </a:rPr>
              <a:t>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000" dirty="0">
                <a:latin typeface="Abadi"/>
              </a:rPr>
              <a:t>The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000" dirty="0">
                <a:latin typeface="Abadi"/>
              </a:rPr>
              <a:t>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000" dirty="0">
                <a:latin typeface="Abadi"/>
              </a:rPr>
              <a:t>The failed landing outcomes in drone ship, their booster version and launch site names.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URL: </a:t>
            </a: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https://github.com/bobhunk/New_Rocket_Company_Project_Bob/blob/main/eda-sql.ipynb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71600"/>
            <a:ext cx="11059160" cy="485479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Finding an optimal location for building a launch site certainly involves many factors and hopefully we could discover some of the factors by analyzing the existing launch site locations.</a:t>
            </a:r>
          </a:p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Marked all launch sites, and added map objects such as markers, circles, lines to mark the success or failure of launches for each site on the folium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color-labeled marker clusters, I identified which launch sites have relatively high success rate.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distances between a launch site to its proximities. We answered some question for instance: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latin typeface="Abadi" panose="020B0604020104020204" pitchFamily="34" charset="0"/>
              </a:rPr>
              <a:t>Are launch sites near railways, highways and coastlines.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latin typeface="Abadi" panose="020B0604020104020204" pitchFamily="34" charset="0"/>
              </a:rPr>
              <a:t>Do launch sites keep certain distance away from cities.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endParaRPr lang="en-US" sz="2400" dirty="0"/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URL: </a:t>
            </a: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https://github.com/bobhunk/New_Rocket_Company_Project_Bob/blob/main/site_location.ipynb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 an interactive dashboard with Plotly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Plotted pie charts showing the total launches by a certain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Plotted scatter graph showing the relationship with Outcome and Payload Mass (Kg) for the different booster version.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URL: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Loaded the data using numpy and pandas, transformed the data, split the data into training and testing.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 different machine learning models and tune different hyperparameters using GridSearchCV.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accuracy as the metric for our model, improved the model using feature engineering and algorithm tuning.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 the best performing classification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URL: </a:t>
            </a: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https://github.com/bobhunk/New_Rocket_Company_Project_Bob/blob/main/Machine%20Learning%20Prediction.ipynb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1475034"/>
            <a:ext cx="8698128" cy="48529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 </a:t>
            </a:r>
            <a:r>
              <a:rPr lang="en-US" sz="2400" dirty="0"/>
              <a:t>when the flight number is &gt; 80 the success rate is 100%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15" y="1976031"/>
            <a:ext cx="8219441" cy="20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71600"/>
            <a:ext cx="8709269" cy="45097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 </a:t>
            </a:r>
            <a:r>
              <a:rPr lang="en-US" sz="2000" dirty="0"/>
              <a:t>the VAFB-SLC  launchsite there are no  rockets  launched for  heavy payload mass(greater than 10000).</a:t>
            </a:r>
            <a:br>
              <a:rPr lang="en-US" sz="2400" dirty="0"/>
            </a:br>
            <a:endParaRPr lang="en-US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19" y="1763885"/>
            <a:ext cx="4372952" cy="244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98890" y="1472514"/>
            <a:ext cx="1048726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The ES-L1, GEO, HEO  and SSO orbit have the maximum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75675"/>
            <a:ext cx="4381109" cy="222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78570" y="1439835"/>
            <a:ext cx="10779401" cy="530640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 </a:t>
            </a:r>
            <a:r>
              <a:rPr lang="en-US" sz="2000" dirty="0"/>
              <a:t>In the LEO orbit the Success appears related to the number of flights; on the other hand, there seems to be no relationship between flight number when in GTO orbit.</a:t>
            </a:r>
            <a:br>
              <a:rPr lang="en-US" sz="2400" dirty="0"/>
            </a:br>
            <a:endParaRPr lang="en-US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07" y="1835383"/>
            <a:ext cx="3711262" cy="269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86840"/>
            <a:ext cx="10687961" cy="51968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 </a:t>
            </a:r>
            <a:r>
              <a:rPr lang="en-US" sz="2000" dirty="0"/>
              <a:t>With heavy payloads the successful landing or positive landing rate are more for Polar,LEO and ISS.</a:t>
            </a:r>
          </a:p>
          <a:p>
            <a:pPr marL="0" indent="0">
              <a:buNone/>
            </a:pPr>
            <a:r>
              <a:rPr lang="en-US" sz="2000" dirty="0"/>
              <a:t>However for GTO we cannot distinguish this well as both positive landing rate and negative landing(unsuccessful mission) are both there here.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919" y="1856594"/>
            <a:ext cx="3718882" cy="280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78876"/>
            <a:ext cx="11107029" cy="49203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 </a:t>
            </a:r>
            <a:r>
              <a:rPr lang="en-US" sz="2000" dirty="0"/>
              <a:t>the success rate since 2013 kept increasing till 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01" y="1837582"/>
            <a:ext cx="3952399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74122B-F374-C876-66E1-10FCFA0CC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43413"/>
            <a:ext cx="7429882" cy="32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2F990E-3888-3FDB-2A96-BCFBE5A51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28" y="1540407"/>
            <a:ext cx="11563944" cy="403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60076-F67E-059D-BC72-D13E42F9F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009473"/>
            <a:ext cx="9531840" cy="28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529058-AB9B-3C35-83A2-858F5D407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89" y="2009124"/>
            <a:ext cx="9328629" cy="283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F8D9A-E19D-0273-C6A8-204BF87E5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01" y="2225613"/>
            <a:ext cx="11608397" cy="24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F98500-6C77-0BE6-8096-1A088D355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56" y="1654084"/>
            <a:ext cx="11443288" cy="35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75179"/>
            <a:ext cx="9444937" cy="5198753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result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C35B7-9EB8-80BD-B839-56C59ACEE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29" y="2031928"/>
            <a:ext cx="11513142" cy="27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603E57-B64C-AD46-A4CF-4F0D5EB34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55" y="1146057"/>
            <a:ext cx="11468689" cy="456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landing_outcomes in drone ship, their booster versions, and launch site names for in 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4ED3B8-D7E3-23F2-6EE4-42077A1B7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3169401"/>
            <a:ext cx="9887458" cy="16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C8DB4-FE7D-57E7-0554-A04660A28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3172576"/>
            <a:ext cx="10027165" cy="165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global map markers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56" y="1457741"/>
            <a:ext cx="10005927" cy="506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Markers showing launch sites with color labels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86" y="1357950"/>
            <a:ext cx="10013548" cy="522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distance to landmarks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86" y="1474269"/>
            <a:ext cx="10013548" cy="46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showing the success percentage achieved by each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30524"/>
            <a:ext cx="7236069" cy="44857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8448038" y="1706880"/>
            <a:ext cx="3510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conclude that the KSC LC-39A have the most successful launches</a:t>
            </a:r>
          </a:p>
        </p:txBody>
      </p:sp>
      <p:sp>
        <p:nvSpPr>
          <p:cNvPr id="6" name="Rectangle 5"/>
          <p:cNvSpPr/>
          <p:nvPr/>
        </p:nvSpPr>
        <p:spPr>
          <a:xfrm>
            <a:off x="5090160" y="4988560"/>
            <a:ext cx="2915920" cy="71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34160"/>
            <a:ext cx="9953143" cy="4663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Definition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Worked on a new rocket company named "SpaceY" that would like to compete with SpaceX founded by Billionaire industrialist Ellon Musk. Space X advertises Falcon 9 rocket launches on its website with a cost of 62 million dollars; other providers cost upward of 165 million dollars each, much of the savings is because Space X can reuse the first stage. Therefore if we can determine if the first stage will land, we can determine the cost of a launch. 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Solutions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Find the features that affect the first stage landing success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predict if the first stage will land successfully 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showing the Launch site with the highest launch success ratio</a:t>
            </a:r>
          </a:p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532" y="1756281"/>
            <a:ext cx="6447079" cy="38520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98880" y="3220720"/>
            <a:ext cx="386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KSC LC-39A success is 76.9%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</a:rPr>
              <a:t>Scatter plot of Payload vs Launch Outcome for all sites, with different payload selected in the range slider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17" y="1551833"/>
            <a:ext cx="10767755" cy="29084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0011" y="4663440"/>
            <a:ext cx="1027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success rate of low weighted payload is higher than high weighted payload 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01822" y="1411554"/>
            <a:ext cx="10756150" cy="4521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accuracy: KNN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18" y="1873146"/>
            <a:ext cx="4591202" cy="291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72146"/>
            <a:ext cx="5204069" cy="37110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6270004" y="2966008"/>
            <a:ext cx="4889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knn model classify well the True positive and True negative and the percentage of False positive and false negative is too small.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582579"/>
            <a:ext cx="9887829" cy="484463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larger the flight amount at a launch site, the greater the success rate at a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Launch success rate started to increase in 2013 till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</a:t>
            </a:r>
            <a:r>
              <a:rPr lang="en-US" sz="2200" dirty="0">
                <a:latin typeface="Abadi" panose="020B0604020104020204" pitchFamily="34" charset="0"/>
              </a:rPr>
              <a:t>ES-L1, GEO, HEO, SSO, VLEO had the most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had the most successful launches of any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KNN classifier is the best machine learning algorithm for this task.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0011" y="1736040"/>
            <a:ext cx="104161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Collected Links: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https://github.com/bobhunk/New_Rocket_Company_Project_Bob/blob/main/dataset_part_1.csv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https://github.com/bobhunk/New_Rocket_Company_Project_Bob/blob/main/dataset_part_2.csv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</a:rPr>
              <a:t>https://github.com/bobhunk/New_Rocket_Company_Project_Bob/blob/main/dataset_part_3.csv</a:t>
            </a: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- </a:t>
            </a: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Collected the rocket launch data from the SpaceX API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 - Collected Falcon 9 historical launch records using Web scraping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data wrangling: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- Used one hot encoding to deal with categorical data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predictive analysis using classification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Collected the rocket launch data from the SpaceX API</a:t>
            </a:r>
          </a:p>
          <a:p>
            <a:pPr>
              <a:buFontTx/>
              <a:buChar char="-"/>
            </a:pPr>
            <a:r>
              <a:rPr lang="en-US" dirty="0"/>
              <a:t>Web-scraped the SpaceX table in the Wikipedia page to collect Falcon 9 historical launch records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URL </a:t>
            </a: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https://github.com/bobhunk/New_Rocket_Company_Project_Bob/blob/main/collectingTheData.ipynb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URL: </a:t>
            </a: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https://github.com/bobhunk/New_Rocket_Company_Project_Bob/blob/main/collectingTheData-webscraping.ipynb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</TotalTime>
  <Words>1641</Words>
  <Application>Microsoft Office PowerPoint</Application>
  <PresentationFormat>Widescreen</PresentationFormat>
  <Paragraphs>246</Paragraphs>
  <Slides>47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Tumushiime, Robert</cp:lastModifiedBy>
  <cp:revision>256</cp:revision>
  <dcterms:created xsi:type="dcterms:W3CDTF">2021-04-29T18:58:34Z</dcterms:created>
  <dcterms:modified xsi:type="dcterms:W3CDTF">2024-03-29T11:32:20Z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